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6"/>
  </p:notesMasterIdLst>
  <p:sldIdLst>
    <p:sldId id="259" r:id="rId2"/>
    <p:sldId id="256" r:id="rId3"/>
    <p:sldId id="257" r:id="rId4"/>
    <p:sldId id="258" r:id="rId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0" roundtripDataSignature="AMtx7mgc73m2wNR9oP2seElhZeTNjxfNB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1"/>
  </p:normalViewPr>
  <p:slideViewPr>
    <p:cSldViewPr snapToGrid="0">
      <p:cViewPr varScale="1">
        <p:scale>
          <a:sx n="115" d="100"/>
          <a:sy n="115" d="100"/>
        </p:scale>
        <p:origin x="66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presProps" Target="presProps.xml"/><Relationship Id="rId5" Type="http://schemas.openxmlformats.org/officeDocument/2006/relationships/slide" Target="slides/slide4.xml"/><Relationship Id="rId10" Type="http://customschemas.google.com/relationships/presentationmetadata" Target="metadata"/><Relationship Id="rId4" Type="http://schemas.openxmlformats.org/officeDocument/2006/relationships/slide" Target="slides/slide3.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06b21df538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g306b21df538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06b21df53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5" name="Google Shape;195;g306b21df53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31D90-9C13-C663-FE28-697771766BAA}"/>
              </a:ext>
            </a:extLst>
          </p:cNvPr>
          <p:cNvSpPr>
            <a:spLocks noGrp="1"/>
          </p:cNvSpPr>
          <p:nvPr>
            <p:ph type="title"/>
          </p:nvPr>
        </p:nvSpPr>
        <p:spPr/>
        <p:txBody>
          <a:bodyPr/>
          <a:lstStyle/>
          <a:p>
            <a:r>
              <a:rPr lang="en-US" dirty="0"/>
              <a:t>Floor Plan</a:t>
            </a:r>
          </a:p>
        </p:txBody>
      </p:sp>
      <p:sp>
        <p:nvSpPr>
          <p:cNvPr id="3" name="Text Placeholder 2">
            <a:extLst>
              <a:ext uri="{FF2B5EF4-FFF2-40B4-BE49-F238E27FC236}">
                <a16:creationId xmlns:a16="http://schemas.microsoft.com/office/drawing/2014/main" id="{00048D96-F4B9-FBD5-284C-DD071F2AA53A}"/>
              </a:ext>
            </a:extLst>
          </p:cNvPr>
          <p:cNvSpPr>
            <a:spLocks noGrp="1"/>
          </p:cNvSpPr>
          <p:nvPr>
            <p:ph type="body" idx="1"/>
          </p:nvPr>
        </p:nvSpPr>
        <p:spPr>
          <a:xfrm>
            <a:off x="838200" y="1583473"/>
            <a:ext cx="10515600" cy="4593490"/>
          </a:xfrm>
        </p:spPr>
        <p:txBody>
          <a:bodyPr>
            <a:normAutofit fontScale="70000" lnSpcReduction="20000"/>
          </a:bodyPr>
          <a:lstStyle/>
          <a:p>
            <a:pPr marL="0" indent="0">
              <a:buNone/>
            </a:pPr>
            <a:r>
              <a:rPr lang="en-US" dirty="0">
                <a:latin typeface="Times New Roman" panose="02020603050405020304" pitchFamily="18" charset="0"/>
                <a:cs typeface="Times New Roman" panose="02020603050405020304" pitchFamily="18" charset="0"/>
              </a:rPr>
              <a:t>We have 20 rectangle tables. Each table is 2.4m long by 1m wide and can fit a maximum of 4.5 people per side. We have 140 chairs.</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Please move the tables on the floor plan (next pages) as you wish us to lay them out for your wedding reception. Do not resize tables as they are to scale. </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Please only send through one layout, delete the other template slides on this document prior to sending back to us.</a:t>
            </a:r>
          </a:p>
          <a:p>
            <a:pPr marL="0" indent="0">
              <a:buNone/>
            </a:pPr>
            <a:endParaRPr lang="en-US" dirty="0">
              <a:latin typeface="Times New Roman" panose="02020603050405020304" pitchFamily="18" charset="0"/>
              <a:cs typeface="Times New Roman" panose="02020603050405020304" pitchFamily="18" charset="0"/>
            </a:endParaRPr>
          </a:p>
          <a:p>
            <a:pPr marL="0" lvl="0" indent="0">
              <a:spcBef>
                <a:spcPts val="0"/>
              </a:spcBef>
              <a:buNone/>
            </a:pPr>
            <a:r>
              <a:rPr lang="en-US" dirty="0">
                <a:latin typeface="Times New Roman" panose="02020603050405020304" pitchFamily="18" charset="0"/>
                <a:cs typeface="Times New Roman" panose="02020603050405020304" pitchFamily="18" charset="0"/>
              </a:rPr>
              <a:t>Maximum capacity: 150 people </a:t>
            </a:r>
          </a:p>
          <a:p>
            <a:pPr marL="0" lvl="0" indent="0">
              <a:spcBef>
                <a:spcPts val="0"/>
              </a:spcBef>
              <a:buNone/>
            </a:pPr>
            <a:endParaRPr lang="en-US" dirty="0">
              <a:latin typeface="Times New Roman" panose="02020603050405020304" pitchFamily="18" charset="0"/>
              <a:cs typeface="Times New Roman" panose="02020603050405020304" pitchFamily="18" charset="0"/>
            </a:endParaRPr>
          </a:p>
          <a:p>
            <a:pPr marL="0" lvl="0" indent="0">
              <a:spcBef>
                <a:spcPts val="0"/>
              </a:spcBef>
              <a:buNone/>
            </a:pPr>
            <a:r>
              <a:rPr lang="en-US" dirty="0">
                <a:latin typeface="Times New Roman" panose="02020603050405020304" pitchFamily="18" charset="0"/>
                <a:cs typeface="Times New Roman" panose="02020603050405020304" pitchFamily="18" charset="0"/>
              </a:rPr>
              <a:t>Inclusions:</a:t>
            </a:r>
          </a:p>
          <a:p>
            <a:pPr marL="0" lvl="0" indent="0">
              <a:spcBef>
                <a:spcPts val="0"/>
              </a:spcBef>
              <a:buNone/>
            </a:pPr>
            <a:endParaRPr lang="en-US" dirty="0">
              <a:latin typeface="Times New Roman" panose="02020603050405020304" pitchFamily="18" charset="0"/>
              <a:cs typeface="Times New Roman" panose="02020603050405020304" pitchFamily="18" charset="0"/>
            </a:endParaRPr>
          </a:p>
          <a:p>
            <a:pPr indent="-457200">
              <a:spcBef>
                <a:spcPts val="0"/>
              </a:spcBef>
            </a:pPr>
            <a:r>
              <a:rPr lang="en-US" dirty="0">
                <a:latin typeface="Times New Roman" panose="02020603050405020304" pitchFamily="18" charset="0"/>
                <a:cs typeface="Times New Roman" panose="02020603050405020304" pitchFamily="18" charset="0"/>
              </a:rPr>
              <a:t>20 white tables 2.4m x 1m, 140 chairs, 4 outdoor couches, 6 high tables and 18 bar stools.</a:t>
            </a:r>
          </a:p>
          <a:p>
            <a:pPr indent="-457200">
              <a:spcBef>
                <a:spcPts val="0"/>
              </a:spcBef>
            </a:pPr>
            <a:endParaRPr lang="en-US" dirty="0">
              <a:latin typeface="Times New Roman" panose="02020603050405020304" pitchFamily="18" charset="0"/>
              <a:cs typeface="Times New Roman" panose="02020603050405020304" pitchFamily="18" charset="0"/>
            </a:endParaRPr>
          </a:p>
          <a:p>
            <a:pPr indent="-457200">
              <a:spcBef>
                <a:spcPts val="0"/>
              </a:spcBef>
            </a:pPr>
            <a:r>
              <a:rPr lang="en-US" dirty="0">
                <a:latin typeface="Times New Roman" panose="02020603050405020304" pitchFamily="18" charset="0"/>
                <a:cs typeface="Times New Roman" panose="02020603050405020304" pitchFamily="18" charset="0"/>
              </a:rPr>
              <a:t>White tablecloths and napkins available.</a:t>
            </a:r>
          </a:p>
          <a:p>
            <a:endParaRPr lang="en-US" dirty="0"/>
          </a:p>
        </p:txBody>
      </p:sp>
    </p:spTree>
    <p:extLst>
      <p:ext uri="{BB962C8B-B14F-4D97-AF65-F5344CB8AC3E}">
        <p14:creationId xmlns:p14="http://schemas.microsoft.com/office/powerpoint/2010/main" val="3350603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txBox="1"/>
          <p:nvPr/>
        </p:nvSpPr>
        <p:spPr>
          <a:xfrm>
            <a:off x="10219604" y="491439"/>
            <a:ext cx="1841615" cy="90619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050" b="0" i="0" u="none" strike="noStrike" cap="none" dirty="0">
                <a:solidFill>
                  <a:srgbClr val="FF0000"/>
                </a:solidFill>
                <a:latin typeface="Calibri"/>
                <a:ea typeface="Calibri"/>
                <a:cs typeface="Calibri"/>
                <a:sym typeface="Calibri"/>
              </a:rPr>
              <a:t>Maximum capacity: 150 people </a:t>
            </a:r>
            <a:endParaRPr sz="1050" b="0" i="0" u="none" strike="noStrike" cap="none" dirty="0">
              <a:solidFill>
                <a:schemeClr val="dk1"/>
              </a:solidFill>
              <a:latin typeface="Calibri"/>
              <a:ea typeface="Calibri"/>
              <a:cs typeface="Calibri"/>
              <a:sym typeface="Calibri"/>
            </a:endParaRPr>
          </a:p>
        </p:txBody>
      </p:sp>
      <p:sp>
        <p:nvSpPr>
          <p:cNvPr id="85" name="Google Shape;85;p1"/>
          <p:cNvSpPr/>
          <p:nvPr/>
        </p:nvSpPr>
        <p:spPr>
          <a:xfrm>
            <a:off x="5513891" y="4258518"/>
            <a:ext cx="1122665" cy="554115"/>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6" name="Google Shape;86;p1"/>
          <p:cNvSpPr/>
          <p:nvPr/>
        </p:nvSpPr>
        <p:spPr>
          <a:xfrm>
            <a:off x="4391226" y="4258519"/>
            <a:ext cx="1122665" cy="554115"/>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7" name="Google Shape;87;p1"/>
          <p:cNvSpPr/>
          <p:nvPr/>
        </p:nvSpPr>
        <p:spPr>
          <a:xfrm>
            <a:off x="3268561" y="4258520"/>
            <a:ext cx="1122665" cy="554115"/>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8" name="Google Shape;88;p1"/>
          <p:cNvSpPr/>
          <p:nvPr/>
        </p:nvSpPr>
        <p:spPr>
          <a:xfrm>
            <a:off x="2145896" y="4258521"/>
            <a:ext cx="1122665" cy="554115"/>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9" name="Google Shape;89;p1"/>
          <p:cNvSpPr/>
          <p:nvPr/>
        </p:nvSpPr>
        <p:spPr>
          <a:xfrm>
            <a:off x="5513891" y="3062558"/>
            <a:ext cx="1122665" cy="554115"/>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0" name="Google Shape;90;p1"/>
          <p:cNvSpPr/>
          <p:nvPr/>
        </p:nvSpPr>
        <p:spPr>
          <a:xfrm>
            <a:off x="4391226" y="3062559"/>
            <a:ext cx="1122665" cy="554115"/>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1" name="Google Shape;91;p1"/>
          <p:cNvSpPr/>
          <p:nvPr/>
        </p:nvSpPr>
        <p:spPr>
          <a:xfrm>
            <a:off x="3268561" y="3062560"/>
            <a:ext cx="1122665" cy="554115"/>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2" name="Google Shape;92;p1"/>
          <p:cNvSpPr/>
          <p:nvPr/>
        </p:nvSpPr>
        <p:spPr>
          <a:xfrm>
            <a:off x="2145896" y="3062561"/>
            <a:ext cx="1122665" cy="554115"/>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3" name="Google Shape;93;p1"/>
          <p:cNvSpPr/>
          <p:nvPr/>
        </p:nvSpPr>
        <p:spPr>
          <a:xfrm>
            <a:off x="5513800" y="1866609"/>
            <a:ext cx="1122665" cy="554115"/>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4" name="Google Shape;94;p1"/>
          <p:cNvSpPr/>
          <p:nvPr/>
        </p:nvSpPr>
        <p:spPr>
          <a:xfrm>
            <a:off x="4391135" y="1866610"/>
            <a:ext cx="1122665" cy="554115"/>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5" name="Google Shape;95;p1"/>
          <p:cNvSpPr/>
          <p:nvPr/>
        </p:nvSpPr>
        <p:spPr>
          <a:xfrm>
            <a:off x="3268470" y="1866611"/>
            <a:ext cx="1122665" cy="554115"/>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6" name="Google Shape;96;p1"/>
          <p:cNvSpPr/>
          <p:nvPr/>
        </p:nvSpPr>
        <p:spPr>
          <a:xfrm>
            <a:off x="2145805" y="1866612"/>
            <a:ext cx="1122665" cy="554115"/>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7" name="Google Shape;97;p1"/>
          <p:cNvSpPr/>
          <p:nvPr/>
        </p:nvSpPr>
        <p:spPr>
          <a:xfrm>
            <a:off x="9234524" y="2606994"/>
            <a:ext cx="1160605" cy="349553"/>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i="0" u="none" strike="noStrike" cap="none">
                <a:solidFill>
                  <a:schemeClr val="lt1"/>
                </a:solidFill>
                <a:latin typeface="Calibri"/>
                <a:ea typeface="Calibri"/>
                <a:cs typeface="Calibri"/>
                <a:sym typeface="Calibri"/>
              </a:rPr>
              <a:t>Couch </a:t>
            </a:r>
            <a:endParaRPr/>
          </a:p>
        </p:txBody>
      </p:sp>
      <p:sp>
        <p:nvSpPr>
          <p:cNvPr id="98" name="Google Shape;98;p1"/>
          <p:cNvSpPr/>
          <p:nvPr/>
        </p:nvSpPr>
        <p:spPr>
          <a:xfrm>
            <a:off x="10395129" y="2604386"/>
            <a:ext cx="1126383" cy="354771"/>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i="0" u="none" strike="noStrike" cap="none">
                <a:solidFill>
                  <a:schemeClr val="lt1"/>
                </a:solidFill>
                <a:latin typeface="Calibri"/>
                <a:ea typeface="Calibri"/>
                <a:cs typeface="Calibri"/>
                <a:sym typeface="Calibri"/>
              </a:rPr>
              <a:t>Couch</a:t>
            </a:r>
            <a:endParaRPr/>
          </a:p>
        </p:txBody>
      </p:sp>
      <p:sp>
        <p:nvSpPr>
          <p:cNvPr id="99" name="Google Shape;99;p1"/>
          <p:cNvSpPr/>
          <p:nvPr/>
        </p:nvSpPr>
        <p:spPr>
          <a:xfrm>
            <a:off x="9267933" y="3605253"/>
            <a:ext cx="1122665" cy="348101"/>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i="0" u="none" strike="noStrike" cap="none">
                <a:solidFill>
                  <a:schemeClr val="lt1"/>
                </a:solidFill>
                <a:latin typeface="Calibri"/>
                <a:ea typeface="Calibri"/>
                <a:cs typeface="Calibri"/>
                <a:sym typeface="Calibri"/>
              </a:rPr>
              <a:t>Couch</a:t>
            </a:r>
            <a:endParaRPr/>
          </a:p>
        </p:txBody>
      </p:sp>
      <p:sp>
        <p:nvSpPr>
          <p:cNvPr id="100" name="Google Shape;100;p1"/>
          <p:cNvSpPr/>
          <p:nvPr/>
        </p:nvSpPr>
        <p:spPr>
          <a:xfrm>
            <a:off x="10404843" y="3605254"/>
            <a:ext cx="1122665" cy="348101"/>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i="0" u="none" strike="noStrike" cap="none">
                <a:solidFill>
                  <a:schemeClr val="lt1"/>
                </a:solidFill>
                <a:latin typeface="Calibri"/>
                <a:ea typeface="Calibri"/>
                <a:cs typeface="Calibri"/>
                <a:sym typeface="Calibri"/>
              </a:rPr>
              <a:t>Couch</a:t>
            </a:r>
            <a:endParaRPr/>
          </a:p>
        </p:txBody>
      </p:sp>
      <p:grpSp>
        <p:nvGrpSpPr>
          <p:cNvPr id="101" name="Google Shape;101;p1"/>
          <p:cNvGrpSpPr/>
          <p:nvPr/>
        </p:nvGrpSpPr>
        <p:grpSpPr>
          <a:xfrm>
            <a:off x="8819049" y="1621501"/>
            <a:ext cx="670577" cy="554115"/>
            <a:chOff x="8615580" y="1621501"/>
            <a:chExt cx="803240" cy="727541"/>
          </a:xfrm>
        </p:grpSpPr>
        <p:sp>
          <p:nvSpPr>
            <p:cNvPr id="102" name="Google Shape;102;p1"/>
            <p:cNvSpPr/>
            <p:nvPr/>
          </p:nvSpPr>
          <p:spPr>
            <a:xfrm>
              <a:off x="8830364" y="1794927"/>
              <a:ext cx="535071" cy="554115"/>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3" name="Google Shape;103;p1"/>
            <p:cNvSpPr/>
            <p:nvPr/>
          </p:nvSpPr>
          <p:spPr>
            <a:xfrm>
              <a:off x="8712975" y="1677106"/>
              <a:ext cx="234778" cy="229032"/>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4" name="Google Shape;104;p1"/>
            <p:cNvSpPr/>
            <p:nvPr/>
          </p:nvSpPr>
          <p:spPr>
            <a:xfrm>
              <a:off x="8615580" y="2120010"/>
              <a:ext cx="234778" cy="229032"/>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5" name="Google Shape;105;p1"/>
            <p:cNvSpPr/>
            <p:nvPr/>
          </p:nvSpPr>
          <p:spPr>
            <a:xfrm>
              <a:off x="9184042" y="1621501"/>
              <a:ext cx="234778" cy="229032"/>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106" name="Google Shape;106;p1"/>
          <p:cNvGrpSpPr/>
          <p:nvPr/>
        </p:nvGrpSpPr>
        <p:grpSpPr>
          <a:xfrm rot="-9427017">
            <a:off x="10097693" y="1621501"/>
            <a:ext cx="670577" cy="554115"/>
            <a:chOff x="8615580" y="1621501"/>
            <a:chExt cx="803240" cy="727541"/>
          </a:xfrm>
        </p:grpSpPr>
        <p:sp>
          <p:nvSpPr>
            <p:cNvPr id="107" name="Google Shape;107;p1"/>
            <p:cNvSpPr/>
            <p:nvPr/>
          </p:nvSpPr>
          <p:spPr>
            <a:xfrm>
              <a:off x="8830364" y="1794927"/>
              <a:ext cx="535071" cy="554115"/>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8" name="Google Shape;108;p1"/>
            <p:cNvSpPr/>
            <p:nvPr/>
          </p:nvSpPr>
          <p:spPr>
            <a:xfrm>
              <a:off x="8712975" y="1677106"/>
              <a:ext cx="234778" cy="229032"/>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9" name="Google Shape;109;p1"/>
            <p:cNvSpPr/>
            <p:nvPr/>
          </p:nvSpPr>
          <p:spPr>
            <a:xfrm>
              <a:off x="8615580" y="2120010"/>
              <a:ext cx="234778" cy="229032"/>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0" name="Google Shape;110;p1"/>
            <p:cNvSpPr/>
            <p:nvPr/>
          </p:nvSpPr>
          <p:spPr>
            <a:xfrm>
              <a:off x="9184042" y="1621501"/>
              <a:ext cx="234778" cy="229032"/>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111" name="Google Shape;111;p1"/>
          <p:cNvGrpSpPr/>
          <p:nvPr/>
        </p:nvGrpSpPr>
        <p:grpSpPr>
          <a:xfrm>
            <a:off x="8419231" y="4170042"/>
            <a:ext cx="670577" cy="554115"/>
            <a:chOff x="8615580" y="1621501"/>
            <a:chExt cx="803240" cy="727541"/>
          </a:xfrm>
        </p:grpSpPr>
        <p:sp>
          <p:nvSpPr>
            <p:cNvPr id="112" name="Google Shape;112;p1"/>
            <p:cNvSpPr/>
            <p:nvPr/>
          </p:nvSpPr>
          <p:spPr>
            <a:xfrm>
              <a:off x="8830364" y="1794927"/>
              <a:ext cx="535071" cy="554115"/>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3" name="Google Shape;113;p1"/>
            <p:cNvSpPr/>
            <p:nvPr/>
          </p:nvSpPr>
          <p:spPr>
            <a:xfrm>
              <a:off x="8712975" y="1677106"/>
              <a:ext cx="234778" cy="229032"/>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4" name="Google Shape;114;p1"/>
            <p:cNvSpPr/>
            <p:nvPr/>
          </p:nvSpPr>
          <p:spPr>
            <a:xfrm>
              <a:off x="8615580" y="2120010"/>
              <a:ext cx="234778" cy="229032"/>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5" name="Google Shape;115;p1"/>
            <p:cNvSpPr/>
            <p:nvPr/>
          </p:nvSpPr>
          <p:spPr>
            <a:xfrm>
              <a:off x="9184042" y="1621501"/>
              <a:ext cx="234778" cy="229032"/>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116" name="Google Shape;116;p1"/>
          <p:cNvGrpSpPr/>
          <p:nvPr/>
        </p:nvGrpSpPr>
        <p:grpSpPr>
          <a:xfrm rot="-9323048">
            <a:off x="9794716" y="4216407"/>
            <a:ext cx="670577" cy="554115"/>
            <a:chOff x="8615580" y="1621501"/>
            <a:chExt cx="803240" cy="727541"/>
          </a:xfrm>
        </p:grpSpPr>
        <p:sp>
          <p:nvSpPr>
            <p:cNvPr id="117" name="Google Shape;117;p1"/>
            <p:cNvSpPr/>
            <p:nvPr/>
          </p:nvSpPr>
          <p:spPr>
            <a:xfrm>
              <a:off x="8830364" y="1794927"/>
              <a:ext cx="535071" cy="554115"/>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8" name="Google Shape;118;p1"/>
            <p:cNvSpPr/>
            <p:nvPr/>
          </p:nvSpPr>
          <p:spPr>
            <a:xfrm>
              <a:off x="8712975" y="1677106"/>
              <a:ext cx="234778" cy="229032"/>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9" name="Google Shape;119;p1"/>
            <p:cNvSpPr/>
            <p:nvPr/>
          </p:nvSpPr>
          <p:spPr>
            <a:xfrm>
              <a:off x="8615580" y="2120010"/>
              <a:ext cx="234778" cy="229032"/>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0" name="Google Shape;120;p1"/>
            <p:cNvSpPr/>
            <p:nvPr/>
          </p:nvSpPr>
          <p:spPr>
            <a:xfrm>
              <a:off x="9184042" y="1621501"/>
              <a:ext cx="234778" cy="229032"/>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121" name="Google Shape;121;p1"/>
          <p:cNvGrpSpPr/>
          <p:nvPr/>
        </p:nvGrpSpPr>
        <p:grpSpPr>
          <a:xfrm rot="2721049">
            <a:off x="8998359" y="4785005"/>
            <a:ext cx="670577" cy="554115"/>
            <a:chOff x="8615580" y="1621501"/>
            <a:chExt cx="803240" cy="727541"/>
          </a:xfrm>
        </p:grpSpPr>
        <p:sp>
          <p:nvSpPr>
            <p:cNvPr id="122" name="Google Shape;122;p1"/>
            <p:cNvSpPr/>
            <p:nvPr/>
          </p:nvSpPr>
          <p:spPr>
            <a:xfrm>
              <a:off x="8830364" y="1794927"/>
              <a:ext cx="535071" cy="554115"/>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3" name="Google Shape;123;p1"/>
            <p:cNvSpPr/>
            <p:nvPr/>
          </p:nvSpPr>
          <p:spPr>
            <a:xfrm>
              <a:off x="8712975" y="1677106"/>
              <a:ext cx="234778" cy="229032"/>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4" name="Google Shape;124;p1"/>
            <p:cNvSpPr/>
            <p:nvPr/>
          </p:nvSpPr>
          <p:spPr>
            <a:xfrm>
              <a:off x="8615580" y="2120010"/>
              <a:ext cx="234778" cy="229032"/>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5" name="Google Shape;125;p1"/>
            <p:cNvSpPr/>
            <p:nvPr/>
          </p:nvSpPr>
          <p:spPr>
            <a:xfrm>
              <a:off x="9184042" y="1621501"/>
              <a:ext cx="234778" cy="229032"/>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126" name="Google Shape;126;p1"/>
          <p:cNvGrpSpPr/>
          <p:nvPr/>
        </p:nvGrpSpPr>
        <p:grpSpPr>
          <a:xfrm>
            <a:off x="10514403" y="4784882"/>
            <a:ext cx="670577" cy="554115"/>
            <a:chOff x="8615580" y="1621501"/>
            <a:chExt cx="803240" cy="727541"/>
          </a:xfrm>
        </p:grpSpPr>
        <p:sp>
          <p:nvSpPr>
            <p:cNvPr id="127" name="Google Shape;127;p1"/>
            <p:cNvSpPr/>
            <p:nvPr/>
          </p:nvSpPr>
          <p:spPr>
            <a:xfrm>
              <a:off x="8830364" y="1794927"/>
              <a:ext cx="535071" cy="554115"/>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8" name="Google Shape;128;p1"/>
            <p:cNvSpPr/>
            <p:nvPr/>
          </p:nvSpPr>
          <p:spPr>
            <a:xfrm>
              <a:off x="8712975" y="1677106"/>
              <a:ext cx="234778" cy="229032"/>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9" name="Google Shape;129;p1"/>
            <p:cNvSpPr/>
            <p:nvPr/>
          </p:nvSpPr>
          <p:spPr>
            <a:xfrm>
              <a:off x="8615580" y="2120010"/>
              <a:ext cx="234778" cy="229032"/>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0" name="Google Shape;130;p1"/>
            <p:cNvSpPr/>
            <p:nvPr/>
          </p:nvSpPr>
          <p:spPr>
            <a:xfrm>
              <a:off x="9184042" y="1621501"/>
              <a:ext cx="234778" cy="229032"/>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p:cNvGrpSpPr/>
        <p:nvPr/>
      </p:nvGrpSpPr>
      <p:grpSpPr>
        <a:xfrm>
          <a:off x="0" y="0"/>
          <a:ext cx="0" cy="0"/>
          <a:chOff x="0" y="0"/>
          <a:chExt cx="0" cy="0"/>
        </a:xfrm>
      </p:grpSpPr>
      <p:sp>
        <p:nvSpPr>
          <p:cNvPr id="139" name="Google Shape;139;g306b21df538_0_50"/>
          <p:cNvSpPr/>
          <p:nvPr/>
        </p:nvSpPr>
        <p:spPr>
          <a:xfrm>
            <a:off x="5965716" y="4230743"/>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0" name="Google Shape;140;g306b21df538_0_50"/>
          <p:cNvSpPr/>
          <p:nvPr/>
        </p:nvSpPr>
        <p:spPr>
          <a:xfrm>
            <a:off x="4843051" y="4230744"/>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1" name="Google Shape;141;g306b21df538_0_50"/>
          <p:cNvSpPr/>
          <p:nvPr/>
        </p:nvSpPr>
        <p:spPr>
          <a:xfrm>
            <a:off x="3720386" y="4230745"/>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2" name="Google Shape;142;g306b21df538_0_50"/>
          <p:cNvSpPr/>
          <p:nvPr/>
        </p:nvSpPr>
        <p:spPr>
          <a:xfrm>
            <a:off x="2597721" y="4230746"/>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3" name="Google Shape;143;g306b21df538_0_50"/>
          <p:cNvSpPr/>
          <p:nvPr/>
        </p:nvSpPr>
        <p:spPr>
          <a:xfrm>
            <a:off x="5965716" y="2656621"/>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4" name="Google Shape;144;g306b21df538_0_50"/>
          <p:cNvSpPr/>
          <p:nvPr/>
        </p:nvSpPr>
        <p:spPr>
          <a:xfrm>
            <a:off x="4843051" y="2656622"/>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5" name="Google Shape;145;g306b21df538_0_50"/>
          <p:cNvSpPr/>
          <p:nvPr/>
        </p:nvSpPr>
        <p:spPr>
          <a:xfrm>
            <a:off x="3720399" y="2656635"/>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6" name="Google Shape;146;g306b21df538_0_50"/>
          <p:cNvSpPr/>
          <p:nvPr/>
        </p:nvSpPr>
        <p:spPr>
          <a:xfrm>
            <a:off x="2597721" y="2656624"/>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7" name="Google Shape;147;g306b21df538_0_50"/>
          <p:cNvSpPr/>
          <p:nvPr/>
        </p:nvSpPr>
        <p:spPr>
          <a:xfrm>
            <a:off x="5965625" y="1838834"/>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8" name="Google Shape;148;g306b21df538_0_50"/>
          <p:cNvSpPr/>
          <p:nvPr/>
        </p:nvSpPr>
        <p:spPr>
          <a:xfrm>
            <a:off x="4842960" y="1838835"/>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9" name="Google Shape;149;g306b21df538_0_50"/>
          <p:cNvSpPr/>
          <p:nvPr/>
        </p:nvSpPr>
        <p:spPr>
          <a:xfrm>
            <a:off x="3720295" y="1838836"/>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0" name="Google Shape;150;g306b21df538_0_50"/>
          <p:cNvSpPr/>
          <p:nvPr/>
        </p:nvSpPr>
        <p:spPr>
          <a:xfrm>
            <a:off x="2597630" y="1838837"/>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1" name="Google Shape;151;g306b21df538_0_50"/>
          <p:cNvSpPr/>
          <p:nvPr/>
        </p:nvSpPr>
        <p:spPr>
          <a:xfrm>
            <a:off x="9234524" y="2606994"/>
            <a:ext cx="1160700" cy="3495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i="0" u="none" strike="noStrike" cap="none">
                <a:solidFill>
                  <a:schemeClr val="lt1"/>
                </a:solidFill>
                <a:latin typeface="Calibri"/>
                <a:ea typeface="Calibri"/>
                <a:cs typeface="Calibri"/>
                <a:sym typeface="Calibri"/>
              </a:rPr>
              <a:t>Couch </a:t>
            </a:r>
            <a:endParaRPr/>
          </a:p>
        </p:txBody>
      </p:sp>
      <p:sp>
        <p:nvSpPr>
          <p:cNvPr id="152" name="Google Shape;152;g306b21df538_0_50"/>
          <p:cNvSpPr/>
          <p:nvPr/>
        </p:nvSpPr>
        <p:spPr>
          <a:xfrm>
            <a:off x="10395129" y="2604386"/>
            <a:ext cx="1126500" cy="3549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i="0" u="none" strike="noStrike" cap="none">
                <a:solidFill>
                  <a:schemeClr val="lt1"/>
                </a:solidFill>
                <a:latin typeface="Calibri"/>
                <a:ea typeface="Calibri"/>
                <a:cs typeface="Calibri"/>
                <a:sym typeface="Calibri"/>
              </a:rPr>
              <a:t>Couch</a:t>
            </a:r>
            <a:endParaRPr/>
          </a:p>
        </p:txBody>
      </p:sp>
      <p:sp>
        <p:nvSpPr>
          <p:cNvPr id="153" name="Google Shape;153;g306b21df538_0_50"/>
          <p:cNvSpPr/>
          <p:nvPr/>
        </p:nvSpPr>
        <p:spPr>
          <a:xfrm>
            <a:off x="9267933" y="3605253"/>
            <a:ext cx="1122600" cy="3480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i="0" u="none" strike="noStrike" cap="none">
                <a:solidFill>
                  <a:schemeClr val="lt1"/>
                </a:solidFill>
                <a:latin typeface="Calibri"/>
                <a:ea typeface="Calibri"/>
                <a:cs typeface="Calibri"/>
                <a:sym typeface="Calibri"/>
              </a:rPr>
              <a:t>Couch</a:t>
            </a:r>
            <a:endParaRPr/>
          </a:p>
        </p:txBody>
      </p:sp>
      <p:sp>
        <p:nvSpPr>
          <p:cNvPr id="154" name="Google Shape;154;g306b21df538_0_50"/>
          <p:cNvSpPr/>
          <p:nvPr/>
        </p:nvSpPr>
        <p:spPr>
          <a:xfrm>
            <a:off x="10404843" y="3605254"/>
            <a:ext cx="1122600" cy="3480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i="0" u="none" strike="noStrike" cap="none">
                <a:solidFill>
                  <a:schemeClr val="lt1"/>
                </a:solidFill>
                <a:latin typeface="Calibri"/>
                <a:ea typeface="Calibri"/>
                <a:cs typeface="Calibri"/>
                <a:sym typeface="Calibri"/>
              </a:rPr>
              <a:t>Couch</a:t>
            </a:r>
            <a:endParaRPr/>
          </a:p>
        </p:txBody>
      </p:sp>
      <p:grpSp>
        <p:nvGrpSpPr>
          <p:cNvPr id="155" name="Google Shape;155;g306b21df538_0_50"/>
          <p:cNvGrpSpPr/>
          <p:nvPr/>
        </p:nvGrpSpPr>
        <p:grpSpPr>
          <a:xfrm>
            <a:off x="8818703" y="1621457"/>
            <a:ext cx="670647" cy="554084"/>
            <a:chOff x="8615580" y="1621501"/>
            <a:chExt cx="803362" cy="727526"/>
          </a:xfrm>
        </p:grpSpPr>
        <p:sp>
          <p:nvSpPr>
            <p:cNvPr id="156" name="Google Shape;156;g306b21df538_0_50"/>
            <p:cNvSpPr/>
            <p:nvPr/>
          </p:nvSpPr>
          <p:spPr>
            <a:xfrm>
              <a:off x="8830364" y="1794927"/>
              <a:ext cx="535200" cy="5541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7" name="Google Shape;157;g306b21df538_0_50"/>
            <p:cNvSpPr/>
            <p:nvPr/>
          </p:nvSpPr>
          <p:spPr>
            <a:xfrm>
              <a:off x="8712975" y="1677106"/>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8" name="Google Shape;158;g306b21df538_0_50"/>
            <p:cNvSpPr/>
            <p:nvPr/>
          </p:nvSpPr>
          <p:spPr>
            <a:xfrm>
              <a:off x="8615580" y="2120010"/>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9" name="Google Shape;159;g306b21df538_0_50"/>
            <p:cNvSpPr/>
            <p:nvPr/>
          </p:nvSpPr>
          <p:spPr>
            <a:xfrm>
              <a:off x="9184042" y="1621501"/>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160" name="Google Shape;160;g306b21df538_0_50"/>
          <p:cNvGrpSpPr/>
          <p:nvPr/>
        </p:nvGrpSpPr>
        <p:grpSpPr>
          <a:xfrm rot="-9427064">
            <a:off x="10098040" y="1621717"/>
            <a:ext cx="670641" cy="554123"/>
            <a:chOff x="8615580" y="1621501"/>
            <a:chExt cx="803362" cy="727526"/>
          </a:xfrm>
        </p:grpSpPr>
        <p:sp>
          <p:nvSpPr>
            <p:cNvPr id="161" name="Google Shape;161;g306b21df538_0_50"/>
            <p:cNvSpPr/>
            <p:nvPr/>
          </p:nvSpPr>
          <p:spPr>
            <a:xfrm>
              <a:off x="8830364" y="1794927"/>
              <a:ext cx="535200" cy="5541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2" name="Google Shape;162;g306b21df538_0_50"/>
            <p:cNvSpPr/>
            <p:nvPr/>
          </p:nvSpPr>
          <p:spPr>
            <a:xfrm>
              <a:off x="8712975" y="1677106"/>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3" name="Google Shape;163;g306b21df538_0_50"/>
            <p:cNvSpPr/>
            <p:nvPr/>
          </p:nvSpPr>
          <p:spPr>
            <a:xfrm>
              <a:off x="8615580" y="2120010"/>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4" name="Google Shape;164;g306b21df538_0_50"/>
            <p:cNvSpPr/>
            <p:nvPr/>
          </p:nvSpPr>
          <p:spPr>
            <a:xfrm>
              <a:off x="9184042" y="1621501"/>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165" name="Google Shape;165;g306b21df538_0_50"/>
          <p:cNvGrpSpPr/>
          <p:nvPr/>
        </p:nvGrpSpPr>
        <p:grpSpPr>
          <a:xfrm>
            <a:off x="8418885" y="4169998"/>
            <a:ext cx="670647" cy="554084"/>
            <a:chOff x="8615580" y="1621501"/>
            <a:chExt cx="803362" cy="727526"/>
          </a:xfrm>
        </p:grpSpPr>
        <p:sp>
          <p:nvSpPr>
            <p:cNvPr id="166" name="Google Shape;166;g306b21df538_0_50"/>
            <p:cNvSpPr/>
            <p:nvPr/>
          </p:nvSpPr>
          <p:spPr>
            <a:xfrm>
              <a:off x="8830364" y="1794927"/>
              <a:ext cx="535200" cy="5541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7" name="Google Shape;167;g306b21df538_0_50"/>
            <p:cNvSpPr/>
            <p:nvPr/>
          </p:nvSpPr>
          <p:spPr>
            <a:xfrm>
              <a:off x="8712975" y="1677106"/>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8" name="Google Shape;168;g306b21df538_0_50"/>
            <p:cNvSpPr/>
            <p:nvPr/>
          </p:nvSpPr>
          <p:spPr>
            <a:xfrm>
              <a:off x="8615580" y="2120010"/>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9" name="Google Shape;169;g306b21df538_0_50"/>
            <p:cNvSpPr/>
            <p:nvPr/>
          </p:nvSpPr>
          <p:spPr>
            <a:xfrm>
              <a:off x="9184042" y="1621501"/>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170" name="Google Shape;170;g306b21df538_0_50"/>
          <p:cNvGrpSpPr/>
          <p:nvPr/>
        </p:nvGrpSpPr>
        <p:grpSpPr>
          <a:xfrm rot="-9323241">
            <a:off x="9794262" y="4216773"/>
            <a:ext cx="670688" cy="554083"/>
            <a:chOff x="8615580" y="1621501"/>
            <a:chExt cx="803362" cy="727526"/>
          </a:xfrm>
        </p:grpSpPr>
        <p:sp>
          <p:nvSpPr>
            <p:cNvPr id="171" name="Google Shape;171;g306b21df538_0_50"/>
            <p:cNvSpPr/>
            <p:nvPr/>
          </p:nvSpPr>
          <p:spPr>
            <a:xfrm>
              <a:off x="8830364" y="1794927"/>
              <a:ext cx="535200" cy="5541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2" name="Google Shape;172;g306b21df538_0_50"/>
            <p:cNvSpPr/>
            <p:nvPr/>
          </p:nvSpPr>
          <p:spPr>
            <a:xfrm>
              <a:off x="8712975" y="1677106"/>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3" name="Google Shape;173;g306b21df538_0_50"/>
            <p:cNvSpPr/>
            <p:nvPr/>
          </p:nvSpPr>
          <p:spPr>
            <a:xfrm>
              <a:off x="8615580" y="2120010"/>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4" name="Google Shape;174;g306b21df538_0_50"/>
            <p:cNvSpPr/>
            <p:nvPr/>
          </p:nvSpPr>
          <p:spPr>
            <a:xfrm>
              <a:off x="9184042" y="1621501"/>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175" name="Google Shape;175;g306b21df538_0_50"/>
          <p:cNvGrpSpPr/>
          <p:nvPr/>
        </p:nvGrpSpPr>
        <p:grpSpPr>
          <a:xfrm rot="2720965">
            <a:off x="8998471" y="4784756"/>
            <a:ext cx="670667" cy="554061"/>
            <a:chOff x="8615580" y="1621501"/>
            <a:chExt cx="803362" cy="727526"/>
          </a:xfrm>
        </p:grpSpPr>
        <p:sp>
          <p:nvSpPr>
            <p:cNvPr id="176" name="Google Shape;176;g306b21df538_0_50"/>
            <p:cNvSpPr/>
            <p:nvPr/>
          </p:nvSpPr>
          <p:spPr>
            <a:xfrm>
              <a:off x="8830364" y="1794927"/>
              <a:ext cx="535200" cy="5541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7" name="Google Shape;177;g306b21df538_0_50"/>
            <p:cNvSpPr/>
            <p:nvPr/>
          </p:nvSpPr>
          <p:spPr>
            <a:xfrm>
              <a:off x="8712975" y="1677106"/>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8" name="Google Shape;178;g306b21df538_0_50"/>
            <p:cNvSpPr/>
            <p:nvPr/>
          </p:nvSpPr>
          <p:spPr>
            <a:xfrm>
              <a:off x="8615580" y="2120010"/>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9" name="Google Shape;179;g306b21df538_0_50"/>
            <p:cNvSpPr/>
            <p:nvPr/>
          </p:nvSpPr>
          <p:spPr>
            <a:xfrm>
              <a:off x="9184042" y="1621501"/>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180" name="Google Shape;180;g306b21df538_0_50"/>
          <p:cNvGrpSpPr/>
          <p:nvPr/>
        </p:nvGrpSpPr>
        <p:grpSpPr>
          <a:xfrm>
            <a:off x="10514057" y="4784838"/>
            <a:ext cx="670647" cy="554084"/>
            <a:chOff x="8615580" y="1621501"/>
            <a:chExt cx="803362" cy="727526"/>
          </a:xfrm>
        </p:grpSpPr>
        <p:sp>
          <p:nvSpPr>
            <p:cNvPr id="181" name="Google Shape;181;g306b21df538_0_50"/>
            <p:cNvSpPr/>
            <p:nvPr/>
          </p:nvSpPr>
          <p:spPr>
            <a:xfrm>
              <a:off x="8830364" y="1794927"/>
              <a:ext cx="535200" cy="5541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2" name="Google Shape;182;g306b21df538_0_50"/>
            <p:cNvSpPr/>
            <p:nvPr/>
          </p:nvSpPr>
          <p:spPr>
            <a:xfrm>
              <a:off x="8712975" y="1677106"/>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3" name="Google Shape;183;g306b21df538_0_50"/>
            <p:cNvSpPr/>
            <p:nvPr/>
          </p:nvSpPr>
          <p:spPr>
            <a:xfrm>
              <a:off x="8615580" y="2120010"/>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4" name="Google Shape;184;g306b21df538_0_50"/>
            <p:cNvSpPr/>
            <p:nvPr/>
          </p:nvSpPr>
          <p:spPr>
            <a:xfrm>
              <a:off x="9184042" y="1621501"/>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185" name="Google Shape;185;g306b21df538_0_50"/>
          <p:cNvSpPr/>
          <p:nvPr/>
        </p:nvSpPr>
        <p:spPr>
          <a:xfrm>
            <a:off x="5965716" y="3474433"/>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6" name="Google Shape;186;g306b21df538_0_50"/>
          <p:cNvSpPr/>
          <p:nvPr/>
        </p:nvSpPr>
        <p:spPr>
          <a:xfrm>
            <a:off x="4843051" y="3474434"/>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7" name="Google Shape;187;g306b21df538_0_50"/>
          <p:cNvSpPr/>
          <p:nvPr/>
        </p:nvSpPr>
        <p:spPr>
          <a:xfrm>
            <a:off x="3720386" y="3474435"/>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8" name="Google Shape;188;g306b21df538_0_50"/>
          <p:cNvSpPr/>
          <p:nvPr/>
        </p:nvSpPr>
        <p:spPr>
          <a:xfrm>
            <a:off x="2597721" y="3474436"/>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9" name="Google Shape;189;g306b21df538_0_50"/>
          <p:cNvSpPr/>
          <p:nvPr/>
        </p:nvSpPr>
        <p:spPr>
          <a:xfrm rot="-5400000">
            <a:off x="1151461" y="4261585"/>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0" name="Google Shape;190;g306b21df538_0_50"/>
          <p:cNvSpPr/>
          <p:nvPr/>
        </p:nvSpPr>
        <p:spPr>
          <a:xfrm rot="-5400000">
            <a:off x="1151446" y="3138986"/>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1" name="Google Shape;191;g306b21df538_0_50"/>
          <p:cNvSpPr/>
          <p:nvPr/>
        </p:nvSpPr>
        <p:spPr>
          <a:xfrm rot="-5400000">
            <a:off x="1151446" y="2042336"/>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2" name="Google Shape;192;g306b21df538_0_50"/>
          <p:cNvSpPr/>
          <p:nvPr/>
        </p:nvSpPr>
        <p:spPr>
          <a:xfrm rot="7771018">
            <a:off x="6720615" y="4808223"/>
            <a:ext cx="1052323" cy="320969"/>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DJ</a:t>
            </a:r>
            <a:r>
              <a:rPr lang="en-US" sz="1800" b="0" i="0" u="none" strike="noStrike" cap="none">
                <a:solidFill>
                  <a:schemeClr val="lt1"/>
                </a:solidFill>
                <a:latin typeface="Calibri"/>
                <a:ea typeface="Calibri"/>
                <a:cs typeface="Calibri"/>
                <a:sym typeface="Calibri"/>
              </a:rPr>
              <a:t> </a:t>
            </a:r>
            <a:endParaRPr/>
          </a:p>
        </p:txBody>
      </p:sp>
      <p:sp>
        <p:nvSpPr>
          <p:cNvPr id="2" name="Google Shape;84;p1">
            <a:extLst>
              <a:ext uri="{FF2B5EF4-FFF2-40B4-BE49-F238E27FC236}">
                <a16:creationId xmlns:a16="http://schemas.microsoft.com/office/drawing/2014/main" id="{B5673B8C-9674-3F32-14E1-A24822AF42AB}"/>
              </a:ext>
            </a:extLst>
          </p:cNvPr>
          <p:cNvSpPr txBox="1"/>
          <p:nvPr/>
        </p:nvSpPr>
        <p:spPr>
          <a:xfrm>
            <a:off x="10219604" y="491439"/>
            <a:ext cx="1841615" cy="90619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050" b="0" i="0" u="none" strike="noStrike" cap="none" dirty="0">
                <a:solidFill>
                  <a:srgbClr val="FF0000"/>
                </a:solidFill>
                <a:latin typeface="Calibri"/>
                <a:ea typeface="Calibri"/>
                <a:cs typeface="Calibri"/>
                <a:sym typeface="Calibri"/>
              </a:rPr>
              <a:t>Maximum capacity: 150 people </a:t>
            </a:r>
            <a:endParaRPr sz="105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197" name="Google Shape;197;g306b21df538_0_0"/>
          <p:cNvSpPr/>
          <p:nvPr/>
        </p:nvSpPr>
        <p:spPr>
          <a:xfrm rot="-5400000">
            <a:off x="968311" y="3713260"/>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8" name="Google Shape;198;g306b21df538_0_0"/>
          <p:cNvSpPr/>
          <p:nvPr/>
        </p:nvSpPr>
        <p:spPr>
          <a:xfrm rot="-5400000">
            <a:off x="968296" y="2590661"/>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0" name="Google Shape;200;g306b21df538_0_0"/>
          <p:cNvSpPr/>
          <p:nvPr/>
        </p:nvSpPr>
        <p:spPr>
          <a:xfrm>
            <a:off x="5513891" y="4258518"/>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1" name="Google Shape;201;g306b21df538_0_0"/>
          <p:cNvSpPr/>
          <p:nvPr/>
        </p:nvSpPr>
        <p:spPr>
          <a:xfrm>
            <a:off x="4391226" y="4258519"/>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2" name="Google Shape;202;g306b21df538_0_0"/>
          <p:cNvSpPr/>
          <p:nvPr/>
        </p:nvSpPr>
        <p:spPr>
          <a:xfrm>
            <a:off x="3268561" y="4258520"/>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3" name="Google Shape;203;g306b21df538_0_0"/>
          <p:cNvSpPr/>
          <p:nvPr/>
        </p:nvSpPr>
        <p:spPr>
          <a:xfrm>
            <a:off x="2145896" y="4258521"/>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4" name="Google Shape;204;g306b21df538_0_0"/>
          <p:cNvSpPr/>
          <p:nvPr/>
        </p:nvSpPr>
        <p:spPr>
          <a:xfrm rot="-5400000">
            <a:off x="6352191" y="2568683"/>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5" name="Google Shape;205;g306b21df538_0_0"/>
          <p:cNvSpPr/>
          <p:nvPr/>
        </p:nvSpPr>
        <p:spPr>
          <a:xfrm rot="-5400000">
            <a:off x="6352301" y="3691284"/>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6" name="Google Shape;206;g306b21df538_0_0"/>
          <p:cNvSpPr/>
          <p:nvPr/>
        </p:nvSpPr>
        <p:spPr>
          <a:xfrm>
            <a:off x="5513800" y="1866609"/>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7" name="Google Shape;207;g306b21df538_0_0"/>
          <p:cNvSpPr/>
          <p:nvPr/>
        </p:nvSpPr>
        <p:spPr>
          <a:xfrm>
            <a:off x="4391135" y="1866610"/>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8" name="Google Shape;208;g306b21df538_0_0"/>
          <p:cNvSpPr/>
          <p:nvPr/>
        </p:nvSpPr>
        <p:spPr>
          <a:xfrm>
            <a:off x="3268470" y="1866611"/>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9" name="Google Shape;209;g306b21df538_0_0"/>
          <p:cNvSpPr/>
          <p:nvPr/>
        </p:nvSpPr>
        <p:spPr>
          <a:xfrm>
            <a:off x="2145805" y="1866612"/>
            <a:ext cx="1122600" cy="5541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0" name="Google Shape;210;g306b21df538_0_0"/>
          <p:cNvSpPr/>
          <p:nvPr/>
        </p:nvSpPr>
        <p:spPr>
          <a:xfrm>
            <a:off x="9234524" y="2606994"/>
            <a:ext cx="1160700" cy="3495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i="0" u="none" strike="noStrike" cap="none">
                <a:solidFill>
                  <a:schemeClr val="lt1"/>
                </a:solidFill>
                <a:latin typeface="Calibri"/>
                <a:ea typeface="Calibri"/>
                <a:cs typeface="Calibri"/>
                <a:sym typeface="Calibri"/>
              </a:rPr>
              <a:t>Couch </a:t>
            </a:r>
            <a:endParaRPr/>
          </a:p>
        </p:txBody>
      </p:sp>
      <p:sp>
        <p:nvSpPr>
          <p:cNvPr id="211" name="Google Shape;211;g306b21df538_0_0"/>
          <p:cNvSpPr/>
          <p:nvPr/>
        </p:nvSpPr>
        <p:spPr>
          <a:xfrm>
            <a:off x="10395129" y="2604386"/>
            <a:ext cx="1126500" cy="3549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i="0" u="none" strike="noStrike" cap="none">
                <a:solidFill>
                  <a:schemeClr val="lt1"/>
                </a:solidFill>
                <a:latin typeface="Calibri"/>
                <a:ea typeface="Calibri"/>
                <a:cs typeface="Calibri"/>
                <a:sym typeface="Calibri"/>
              </a:rPr>
              <a:t>Couch</a:t>
            </a:r>
            <a:endParaRPr/>
          </a:p>
        </p:txBody>
      </p:sp>
      <p:sp>
        <p:nvSpPr>
          <p:cNvPr id="212" name="Google Shape;212;g306b21df538_0_0"/>
          <p:cNvSpPr/>
          <p:nvPr/>
        </p:nvSpPr>
        <p:spPr>
          <a:xfrm>
            <a:off x="9267933" y="3605253"/>
            <a:ext cx="1122600" cy="3480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i="0" u="none" strike="noStrike" cap="none">
                <a:solidFill>
                  <a:schemeClr val="lt1"/>
                </a:solidFill>
                <a:latin typeface="Calibri"/>
                <a:ea typeface="Calibri"/>
                <a:cs typeface="Calibri"/>
                <a:sym typeface="Calibri"/>
              </a:rPr>
              <a:t>Couch</a:t>
            </a:r>
            <a:endParaRPr/>
          </a:p>
        </p:txBody>
      </p:sp>
      <p:sp>
        <p:nvSpPr>
          <p:cNvPr id="213" name="Google Shape;213;g306b21df538_0_0"/>
          <p:cNvSpPr/>
          <p:nvPr/>
        </p:nvSpPr>
        <p:spPr>
          <a:xfrm>
            <a:off x="10404843" y="3605254"/>
            <a:ext cx="1122600" cy="34800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i="0" u="none" strike="noStrike" cap="none">
                <a:solidFill>
                  <a:schemeClr val="lt1"/>
                </a:solidFill>
                <a:latin typeface="Calibri"/>
                <a:ea typeface="Calibri"/>
                <a:cs typeface="Calibri"/>
                <a:sym typeface="Calibri"/>
              </a:rPr>
              <a:t>Couch</a:t>
            </a:r>
            <a:endParaRPr/>
          </a:p>
        </p:txBody>
      </p:sp>
      <p:grpSp>
        <p:nvGrpSpPr>
          <p:cNvPr id="214" name="Google Shape;214;g306b21df538_0_0"/>
          <p:cNvGrpSpPr/>
          <p:nvPr/>
        </p:nvGrpSpPr>
        <p:grpSpPr>
          <a:xfrm>
            <a:off x="8818703" y="1621457"/>
            <a:ext cx="670647" cy="554084"/>
            <a:chOff x="8615580" y="1621501"/>
            <a:chExt cx="803362" cy="727526"/>
          </a:xfrm>
        </p:grpSpPr>
        <p:sp>
          <p:nvSpPr>
            <p:cNvPr id="215" name="Google Shape;215;g306b21df538_0_0"/>
            <p:cNvSpPr/>
            <p:nvPr/>
          </p:nvSpPr>
          <p:spPr>
            <a:xfrm>
              <a:off x="8830364" y="1794927"/>
              <a:ext cx="535200" cy="5541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6" name="Google Shape;216;g306b21df538_0_0"/>
            <p:cNvSpPr/>
            <p:nvPr/>
          </p:nvSpPr>
          <p:spPr>
            <a:xfrm>
              <a:off x="8712975" y="1677106"/>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7" name="Google Shape;217;g306b21df538_0_0"/>
            <p:cNvSpPr/>
            <p:nvPr/>
          </p:nvSpPr>
          <p:spPr>
            <a:xfrm>
              <a:off x="8615580" y="2120010"/>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8" name="Google Shape;218;g306b21df538_0_0"/>
            <p:cNvSpPr/>
            <p:nvPr/>
          </p:nvSpPr>
          <p:spPr>
            <a:xfrm>
              <a:off x="9184042" y="1621501"/>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219" name="Google Shape;219;g306b21df538_0_0"/>
          <p:cNvGrpSpPr/>
          <p:nvPr/>
        </p:nvGrpSpPr>
        <p:grpSpPr>
          <a:xfrm rot="-9427064">
            <a:off x="10098040" y="1621717"/>
            <a:ext cx="670641" cy="554123"/>
            <a:chOff x="8615580" y="1621501"/>
            <a:chExt cx="803362" cy="727526"/>
          </a:xfrm>
        </p:grpSpPr>
        <p:sp>
          <p:nvSpPr>
            <p:cNvPr id="220" name="Google Shape;220;g306b21df538_0_0"/>
            <p:cNvSpPr/>
            <p:nvPr/>
          </p:nvSpPr>
          <p:spPr>
            <a:xfrm>
              <a:off x="8830364" y="1794927"/>
              <a:ext cx="535200" cy="5541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1" name="Google Shape;221;g306b21df538_0_0"/>
            <p:cNvSpPr/>
            <p:nvPr/>
          </p:nvSpPr>
          <p:spPr>
            <a:xfrm>
              <a:off x="8712975" y="1677106"/>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2" name="Google Shape;222;g306b21df538_0_0"/>
            <p:cNvSpPr/>
            <p:nvPr/>
          </p:nvSpPr>
          <p:spPr>
            <a:xfrm>
              <a:off x="8615580" y="2120010"/>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3" name="Google Shape;223;g306b21df538_0_0"/>
            <p:cNvSpPr/>
            <p:nvPr/>
          </p:nvSpPr>
          <p:spPr>
            <a:xfrm>
              <a:off x="9184042" y="1621501"/>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224" name="Google Shape;224;g306b21df538_0_0"/>
          <p:cNvGrpSpPr/>
          <p:nvPr/>
        </p:nvGrpSpPr>
        <p:grpSpPr>
          <a:xfrm>
            <a:off x="8418885" y="4169998"/>
            <a:ext cx="670647" cy="554084"/>
            <a:chOff x="8615580" y="1621501"/>
            <a:chExt cx="803362" cy="727526"/>
          </a:xfrm>
        </p:grpSpPr>
        <p:sp>
          <p:nvSpPr>
            <p:cNvPr id="225" name="Google Shape;225;g306b21df538_0_0"/>
            <p:cNvSpPr/>
            <p:nvPr/>
          </p:nvSpPr>
          <p:spPr>
            <a:xfrm>
              <a:off x="8830364" y="1794927"/>
              <a:ext cx="535200" cy="5541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6" name="Google Shape;226;g306b21df538_0_0"/>
            <p:cNvSpPr/>
            <p:nvPr/>
          </p:nvSpPr>
          <p:spPr>
            <a:xfrm>
              <a:off x="8712975" y="1677106"/>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7" name="Google Shape;227;g306b21df538_0_0"/>
            <p:cNvSpPr/>
            <p:nvPr/>
          </p:nvSpPr>
          <p:spPr>
            <a:xfrm>
              <a:off x="8615580" y="2120010"/>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8" name="Google Shape;228;g306b21df538_0_0"/>
            <p:cNvSpPr/>
            <p:nvPr/>
          </p:nvSpPr>
          <p:spPr>
            <a:xfrm>
              <a:off x="9184042" y="1621501"/>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229" name="Google Shape;229;g306b21df538_0_0"/>
          <p:cNvGrpSpPr/>
          <p:nvPr/>
        </p:nvGrpSpPr>
        <p:grpSpPr>
          <a:xfrm rot="-9323241">
            <a:off x="9794262" y="4216773"/>
            <a:ext cx="670688" cy="554083"/>
            <a:chOff x="8615580" y="1621501"/>
            <a:chExt cx="803362" cy="727526"/>
          </a:xfrm>
        </p:grpSpPr>
        <p:sp>
          <p:nvSpPr>
            <p:cNvPr id="230" name="Google Shape;230;g306b21df538_0_0"/>
            <p:cNvSpPr/>
            <p:nvPr/>
          </p:nvSpPr>
          <p:spPr>
            <a:xfrm>
              <a:off x="8830364" y="1794927"/>
              <a:ext cx="535200" cy="5541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1" name="Google Shape;231;g306b21df538_0_0"/>
            <p:cNvSpPr/>
            <p:nvPr/>
          </p:nvSpPr>
          <p:spPr>
            <a:xfrm>
              <a:off x="8712975" y="1677106"/>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2" name="Google Shape;232;g306b21df538_0_0"/>
            <p:cNvSpPr/>
            <p:nvPr/>
          </p:nvSpPr>
          <p:spPr>
            <a:xfrm>
              <a:off x="8615580" y="2120010"/>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3" name="Google Shape;233;g306b21df538_0_0"/>
            <p:cNvSpPr/>
            <p:nvPr/>
          </p:nvSpPr>
          <p:spPr>
            <a:xfrm>
              <a:off x="9184042" y="1621501"/>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234" name="Google Shape;234;g306b21df538_0_0"/>
          <p:cNvGrpSpPr/>
          <p:nvPr/>
        </p:nvGrpSpPr>
        <p:grpSpPr>
          <a:xfrm rot="2720965">
            <a:off x="8998471" y="4784756"/>
            <a:ext cx="670667" cy="554061"/>
            <a:chOff x="8615580" y="1621501"/>
            <a:chExt cx="803362" cy="727526"/>
          </a:xfrm>
        </p:grpSpPr>
        <p:sp>
          <p:nvSpPr>
            <p:cNvPr id="235" name="Google Shape;235;g306b21df538_0_0"/>
            <p:cNvSpPr/>
            <p:nvPr/>
          </p:nvSpPr>
          <p:spPr>
            <a:xfrm>
              <a:off x="8830364" y="1794927"/>
              <a:ext cx="535200" cy="5541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6" name="Google Shape;236;g306b21df538_0_0"/>
            <p:cNvSpPr/>
            <p:nvPr/>
          </p:nvSpPr>
          <p:spPr>
            <a:xfrm>
              <a:off x="8712975" y="1677106"/>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7" name="Google Shape;237;g306b21df538_0_0"/>
            <p:cNvSpPr/>
            <p:nvPr/>
          </p:nvSpPr>
          <p:spPr>
            <a:xfrm>
              <a:off x="8615580" y="2120010"/>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8" name="Google Shape;238;g306b21df538_0_0"/>
            <p:cNvSpPr/>
            <p:nvPr/>
          </p:nvSpPr>
          <p:spPr>
            <a:xfrm>
              <a:off x="9184042" y="1621501"/>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239" name="Google Shape;239;g306b21df538_0_0"/>
          <p:cNvGrpSpPr/>
          <p:nvPr/>
        </p:nvGrpSpPr>
        <p:grpSpPr>
          <a:xfrm>
            <a:off x="10514057" y="4784838"/>
            <a:ext cx="670647" cy="554084"/>
            <a:chOff x="8615580" y="1621501"/>
            <a:chExt cx="803362" cy="727526"/>
          </a:xfrm>
        </p:grpSpPr>
        <p:sp>
          <p:nvSpPr>
            <p:cNvPr id="240" name="Google Shape;240;g306b21df538_0_0"/>
            <p:cNvSpPr/>
            <p:nvPr/>
          </p:nvSpPr>
          <p:spPr>
            <a:xfrm>
              <a:off x="8830364" y="1794927"/>
              <a:ext cx="535200" cy="5541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1" name="Google Shape;241;g306b21df538_0_0"/>
            <p:cNvSpPr/>
            <p:nvPr/>
          </p:nvSpPr>
          <p:spPr>
            <a:xfrm>
              <a:off x="8712975" y="1677106"/>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2" name="Google Shape;242;g306b21df538_0_0"/>
            <p:cNvSpPr/>
            <p:nvPr/>
          </p:nvSpPr>
          <p:spPr>
            <a:xfrm>
              <a:off x="8615580" y="2120010"/>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3" name="Google Shape;243;g306b21df538_0_0"/>
            <p:cNvSpPr/>
            <p:nvPr/>
          </p:nvSpPr>
          <p:spPr>
            <a:xfrm>
              <a:off x="9184042" y="1621501"/>
              <a:ext cx="234900" cy="2289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244" name="Google Shape;244;g306b21df538_0_0"/>
          <p:cNvSpPr/>
          <p:nvPr/>
        </p:nvSpPr>
        <p:spPr>
          <a:xfrm rot="-2867822">
            <a:off x="871564" y="1724106"/>
            <a:ext cx="1160684" cy="349380"/>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DJ</a:t>
            </a:r>
            <a:r>
              <a:rPr lang="en-US" sz="1800" b="0" i="0" u="none" strike="noStrike" cap="none">
                <a:solidFill>
                  <a:schemeClr val="lt1"/>
                </a:solidFill>
                <a:latin typeface="Calibri"/>
                <a:ea typeface="Calibri"/>
                <a:cs typeface="Calibri"/>
                <a:sym typeface="Calibri"/>
              </a:rPr>
              <a:t> </a:t>
            </a:r>
            <a:endParaRPr/>
          </a:p>
        </p:txBody>
      </p:sp>
      <p:sp>
        <p:nvSpPr>
          <p:cNvPr id="2" name="Google Shape;84;p1">
            <a:extLst>
              <a:ext uri="{FF2B5EF4-FFF2-40B4-BE49-F238E27FC236}">
                <a16:creationId xmlns:a16="http://schemas.microsoft.com/office/drawing/2014/main" id="{6ADE1D1F-3EC4-C4B4-C461-4FA1ACA5D6F7}"/>
              </a:ext>
            </a:extLst>
          </p:cNvPr>
          <p:cNvSpPr txBox="1"/>
          <p:nvPr/>
        </p:nvSpPr>
        <p:spPr>
          <a:xfrm>
            <a:off x="10219604" y="491439"/>
            <a:ext cx="1841615" cy="90619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050" b="0" i="0" u="none" strike="noStrike" cap="none" dirty="0">
                <a:solidFill>
                  <a:srgbClr val="FF0000"/>
                </a:solidFill>
                <a:latin typeface="Calibri"/>
                <a:ea typeface="Calibri"/>
                <a:cs typeface="Calibri"/>
                <a:sym typeface="Calibri"/>
              </a:rPr>
              <a:t>Maximum capacity: 150 people </a:t>
            </a:r>
            <a:endParaRPr sz="1050" b="0" i="0" u="none" strike="noStrike" cap="none" dirty="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TotalTime>
  <Words>153</Words>
  <Application>Microsoft Macintosh PowerPoint</Application>
  <PresentationFormat>Widescreen</PresentationFormat>
  <Paragraphs>31</Paragraphs>
  <Slides>4</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Times New Roman</vt:lpstr>
      <vt:lpstr>Office Theme</vt:lpstr>
      <vt:lpstr>Floor Plan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hello@thecovejervisbay.com.au</dc:creator>
  <cp:lastModifiedBy>Amelia Laudenbach</cp:lastModifiedBy>
  <cp:revision>4</cp:revision>
  <dcterms:created xsi:type="dcterms:W3CDTF">2021-10-21T22:35:12Z</dcterms:created>
  <dcterms:modified xsi:type="dcterms:W3CDTF">2026-09-03T06:08:38Z</dcterms:modified>
</cp:coreProperties>
</file>