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7B8F9-C563-6448-BC19-F24894C34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6AD5DA-86B0-DF44-9CB3-7C158B69F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FC6EA-47CD-0240-901D-9310B1CB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CA793-801D-5D41-A0DD-57D62CBD5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C847B-9272-FE44-8880-DAA9BB16E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6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DFBB1-0FD1-9C4F-9DC0-6F32E241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694096-529B-3541-8EC3-86AC7D084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405DF-6C1D-0042-8D7D-503FB5F8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0B931-A6AB-ED42-A9C3-4CB063511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697B2-6E7C-4048-A14F-420548D2D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4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29C568-25D4-7D4D-9866-7B3DDA953B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B171C-1FD3-E449-833A-86036B92E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87752-6C37-B44E-B8E5-05B0DC4F5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EB9D0-BC20-CF4A-905C-A6EBAF18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7A1CA-F293-3C40-801B-E03670A9A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0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A396-6592-724D-9B44-59D33D121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220C-BE71-E84E-AC86-95E1EE31E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8F2B-052D-694D-B141-084C62005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0D8D7-AECD-EF4E-9D73-107699B9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D594E-C038-584D-AE4A-F3F2C760F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6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1993C-3882-5C4F-9582-DCEADABA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88D5E-B2FA-9547-B464-D7364D97F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356B3-7ECF-AC49-8747-FDAA04A6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9B173-C17A-9549-8ED5-CF58BE27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12A56-48E7-C449-8C00-C52F7DA9B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3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07556-8017-5242-849E-A3D50B668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98DD6-083A-C04E-A0F1-0373DB818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176DB-B729-6043-8090-3FF0B99E4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C21F3-4407-A749-8656-D0ED8AA3B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85837-8232-DA47-8901-0D12E80CD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6F5A4-FF3D-6F44-A264-8205639C2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6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E983-EF02-044E-87F6-B852AA7F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66831-01FF-614D-9DC6-98896F3E8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42BDD-9594-384C-BB3D-95418DC38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607C8B-C6BA-4243-9E65-F707E56A99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F30442-90E6-6A4A-A78D-729294CBE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D17D64-1C99-3A47-8BAF-641E1AF0C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537617-8089-734B-8150-B36835E1E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FFF19B-AEEB-3145-9B4A-9F0822DB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3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794D-EE4A-DB49-9B95-0C0C3E501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ABEEB1-9187-4445-9ACA-4C972F41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027103-33C4-5F48-990D-34889793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D6DE9-11CE-004E-A8B9-F687EDAD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6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21897D-0DDD-2F42-9267-AD1207DE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AEEB6-6C03-CC43-90A5-89EA5822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DEB12-5897-AD40-8971-C05B7B96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1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3A0A-6EF8-9B4A-AB6D-5BAC50582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46E1D-5919-B142-9134-3C39AB10E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4F373-D62B-A046-9778-FFAC295B8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80D5-4347-F046-8F12-95D2889AF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A1652-145A-394A-BB76-F9A62C44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9971E-9CA3-6049-ADC2-8DF410DA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6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60408-0D96-E340-9B3B-F7404604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4D8E9-2B06-7F4D-BE6B-CDD4C77FE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BC2E7-B116-8349-A710-163FEF31C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550D1-8D59-964B-9A04-62C1D16D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64855-1171-534D-8491-5194FEC67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58BB7-4D33-B243-B833-63E8FA53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4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3F9907-0C68-8C4D-953F-7FEFCA1A9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ABD02-4046-1F4A-9C82-FCABF3BFC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A7D2B-64DA-CE4F-BD1E-E8B5B3B3F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2967-C4FE-2144-B8FC-3415D7FB51ED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F8027-9DC3-DF49-A136-5121DB9A3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482E0-26EF-6E43-BA2D-1036155F3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E06D3-0FCC-7B4A-99C7-43F20436B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6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Box 83">
            <a:extLst>
              <a:ext uri="{FF2B5EF4-FFF2-40B4-BE49-F238E27FC236}">
                <a16:creationId xmlns:a16="http://schemas.microsoft.com/office/drawing/2014/main" id="{859FEF31-009E-C44E-B32F-138E3FAD2ED7}"/>
              </a:ext>
            </a:extLst>
          </p:cNvPr>
          <p:cNvSpPr txBox="1"/>
          <p:nvPr/>
        </p:nvSpPr>
        <p:spPr>
          <a:xfrm>
            <a:off x="10227733" y="0"/>
            <a:ext cx="1841615" cy="90619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capacity: 150 people </a:t>
            </a:r>
            <a:endParaRPr lang="en-AU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AU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Inclusions:</a:t>
            </a:r>
            <a:endParaRPr lang="en-AU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AU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white tables 2.4m by 1m</a:t>
            </a:r>
            <a:r>
              <a:rPr lang="en-AU" sz="10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150 chairs. 4 couches. 6 high bench tables and 18 bar stools</a:t>
            </a:r>
            <a:endParaRPr lang="en-AU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AU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White tablecloths and napkins on demand</a:t>
            </a:r>
            <a:endParaRPr lang="en-AU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97D576F-492D-3A00-828A-ADFFCC67EF53}"/>
              </a:ext>
            </a:extLst>
          </p:cNvPr>
          <p:cNvSpPr/>
          <p:nvPr/>
        </p:nvSpPr>
        <p:spPr>
          <a:xfrm rot="5400000">
            <a:off x="1310231" y="4252941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C4C82F-4F71-5FDC-746D-713A487D1AA2}"/>
              </a:ext>
            </a:extLst>
          </p:cNvPr>
          <p:cNvSpPr/>
          <p:nvPr/>
        </p:nvSpPr>
        <p:spPr>
          <a:xfrm rot="5400000">
            <a:off x="1305852" y="3130276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8C503C-5036-726E-E835-9493F830FAC8}"/>
              </a:ext>
            </a:extLst>
          </p:cNvPr>
          <p:cNvSpPr/>
          <p:nvPr/>
        </p:nvSpPr>
        <p:spPr>
          <a:xfrm rot="5400000">
            <a:off x="1310231" y="2007611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3BFC8A-9E3D-0DC1-1EB8-E55DE153ADE2}"/>
              </a:ext>
            </a:extLst>
          </p:cNvPr>
          <p:cNvSpPr/>
          <p:nvPr/>
        </p:nvSpPr>
        <p:spPr>
          <a:xfrm>
            <a:off x="6050825" y="4333408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10FF1B-0A72-FE2C-67C3-733100F5C9AF}"/>
              </a:ext>
            </a:extLst>
          </p:cNvPr>
          <p:cNvSpPr/>
          <p:nvPr/>
        </p:nvSpPr>
        <p:spPr>
          <a:xfrm>
            <a:off x="4928160" y="4333409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94D897-41BA-94CF-2B8B-E630714A64AA}"/>
              </a:ext>
            </a:extLst>
          </p:cNvPr>
          <p:cNvSpPr/>
          <p:nvPr/>
        </p:nvSpPr>
        <p:spPr>
          <a:xfrm>
            <a:off x="3805495" y="4333410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043595-C9D6-66D5-3F72-F832E0E9C73B}"/>
              </a:ext>
            </a:extLst>
          </p:cNvPr>
          <p:cNvSpPr/>
          <p:nvPr/>
        </p:nvSpPr>
        <p:spPr>
          <a:xfrm>
            <a:off x="2682830" y="4333411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AEF736-005A-6525-319E-773BCBA625B5}"/>
              </a:ext>
            </a:extLst>
          </p:cNvPr>
          <p:cNvSpPr/>
          <p:nvPr/>
        </p:nvSpPr>
        <p:spPr>
          <a:xfrm>
            <a:off x="6050825" y="3504570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CC92FE-6023-DFC9-F363-FBD3774CBA52}"/>
              </a:ext>
            </a:extLst>
          </p:cNvPr>
          <p:cNvSpPr/>
          <p:nvPr/>
        </p:nvSpPr>
        <p:spPr>
          <a:xfrm>
            <a:off x="4928160" y="3504571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60CD2F5-8384-2926-1F14-A0640255316A}"/>
              </a:ext>
            </a:extLst>
          </p:cNvPr>
          <p:cNvSpPr/>
          <p:nvPr/>
        </p:nvSpPr>
        <p:spPr>
          <a:xfrm>
            <a:off x="3805495" y="3504572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C2A456E-D1CE-0607-3A87-3010ABB32291}"/>
              </a:ext>
            </a:extLst>
          </p:cNvPr>
          <p:cNvSpPr/>
          <p:nvPr/>
        </p:nvSpPr>
        <p:spPr>
          <a:xfrm>
            <a:off x="2682830" y="3504573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B6DE14-BAC4-06BE-023F-5D1D5785E489}"/>
              </a:ext>
            </a:extLst>
          </p:cNvPr>
          <p:cNvSpPr/>
          <p:nvPr/>
        </p:nvSpPr>
        <p:spPr>
          <a:xfrm>
            <a:off x="6050825" y="2626105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B1B0AB6-E199-6574-9490-4D6C4F3A755C}"/>
              </a:ext>
            </a:extLst>
          </p:cNvPr>
          <p:cNvSpPr/>
          <p:nvPr/>
        </p:nvSpPr>
        <p:spPr>
          <a:xfrm>
            <a:off x="4928160" y="2626106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C0E1EDF-9638-E9A6-24A0-6E4D1BB6288F}"/>
              </a:ext>
            </a:extLst>
          </p:cNvPr>
          <p:cNvSpPr/>
          <p:nvPr/>
        </p:nvSpPr>
        <p:spPr>
          <a:xfrm>
            <a:off x="3805495" y="2626107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E128182-0CAF-B35D-AB31-7D23973D0063}"/>
              </a:ext>
            </a:extLst>
          </p:cNvPr>
          <p:cNvSpPr/>
          <p:nvPr/>
        </p:nvSpPr>
        <p:spPr>
          <a:xfrm>
            <a:off x="2682830" y="2626108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E1461D7-F78D-348C-4EC0-E19AFB66112F}"/>
              </a:ext>
            </a:extLst>
          </p:cNvPr>
          <p:cNvSpPr/>
          <p:nvPr/>
        </p:nvSpPr>
        <p:spPr>
          <a:xfrm>
            <a:off x="6050825" y="1794928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559F241-0E3F-C8B7-21D4-68AE1ABE8583}"/>
              </a:ext>
            </a:extLst>
          </p:cNvPr>
          <p:cNvSpPr/>
          <p:nvPr/>
        </p:nvSpPr>
        <p:spPr>
          <a:xfrm>
            <a:off x="4928160" y="1794929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E4FD247-C55D-2C31-7388-36C3773038C2}"/>
              </a:ext>
            </a:extLst>
          </p:cNvPr>
          <p:cNvSpPr/>
          <p:nvPr/>
        </p:nvSpPr>
        <p:spPr>
          <a:xfrm>
            <a:off x="3805495" y="1794930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2224BC9-A6BD-C6E9-3962-563DD82CF5FF}"/>
              </a:ext>
            </a:extLst>
          </p:cNvPr>
          <p:cNvSpPr/>
          <p:nvPr/>
        </p:nvSpPr>
        <p:spPr>
          <a:xfrm>
            <a:off x="2682830" y="1794931"/>
            <a:ext cx="1122665" cy="5541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DE286BA-EE75-7441-AC70-0F9ABA420818}"/>
              </a:ext>
            </a:extLst>
          </p:cNvPr>
          <p:cNvSpPr/>
          <p:nvPr/>
        </p:nvSpPr>
        <p:spPr>
          <a:xfrm>
            <a:off x="9234524" y="2606994"/>
            <a:ext cx="1160605" cy="3495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Couch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4CEA0C-1BCC-0043-A4F3-44450F9CCA79}"/>
              </a:ext>
            </a:extLst>
          </p:cNvPr>
          <p:cNvSpPr/>
          <p:nvPr/>
        </p:nvSpPr>
        <p:spPr>
          <a:xfrm>
            <a:off x="10395129" y="2604386"/>
            <a:ext cx="1126383" cy="3547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Couch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E4D279D-07E5-2741-9E92-18A8A787B128}"/>
              </a:ext>
            </a:extLst>
          </p:cNvPr>
          <p:cNvSpPr/>
          <p:nvPr/>
        </p:nvSpPr>
        <p:spPr>
          <a:xfrm>
            <a:off x="9267933" y="3605253"/>
            <a:ext cx="1122665" cy="348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Couch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5FF6D6F-9EBC-9A47-9F52-3C50806D7114}"/>
              </a:ext>
            </a:extLst>
          </p:cNvPr>
          <p:cNvSpPr/>
          <p:nvPr/>
        </p:nvSpPr>
        <p:spPr>
          <a:xfrm>
            <a:off x="10404843" y="3605254"/>
            <a:ext cx="1122665" cy="348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Couch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ABEED46-B10D-B647-AD5D-65E7C66D2384}"/>
              </a:ext>
            </a:extLst>
          </p:cNvPr>
          <p:cNvGrpSpPr/>
          <p:nvPr/>
        </p:nvGrpSpPr>
        <p:grpSpPr>
          <a:xfrm>
            <a:off x="8819049" y="1621501"/>
            <a:ext cx="670577" cy="554115"/>
            <a:chOff x="8615580" y="1621501"/>
            <a:chExt cx="803240" cy="72754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F6C3BE18-1D49-374D-B9B7-899D09C2FCFF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82C94C7-B986-8146-92D1-115FEDF6685B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DAA0BCF9-1082-B546-B226-F58D80A4DE88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30F3C46-C59E-FD40-A2F8-AA604703A164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B71EBD21-0F10-9B4E-A8CF-A93093BA75AE}"/>
              </a:ext>
            </a:extLst>
          </p:cNvPr>
          <p:cNvGrpSpPr/>
          <p:nvPr/>
        </p:nvGrpSpPr>
        <p:grpSpPr>
          <a:xfrm rot="12172983">
            <a:off x="10097693" y="1621501"/>
            <a:ext cx="670577" cy="554115"/>
            <a:chOff x="8615580" y="1621501"/>
            <a:chExt cx="803240" cy="727541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2EABCDE-D59F-504A-A035-97C7530A077F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97704A50-20B0-8343-B577-CA8D549B1C55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586B1697-FFD6-E34B-A5E8-2A1AD088AAA5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5384AE5C-43B8-3748-93F5-28CE3264152D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3BB62304-D7E3-4145-8242-E51EB967B607}"/>
              </a:ext>
            </a:extLst>
          </p:cNvPr>
          <p:cNvGrpSpPr/>
          <p:nvPr/>
        </p:nvGrpSpPr>
        <p:grpSpPr>
          <a:xfrm>
            <a:off x="8419231" y="4170042"/>
            <a:ext cx="670577" cy="554115"/>
            <a:chOff x="8615580" y="1621501"/>
            <a:chExt cx="803240" cy="727541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F0CE15D5-18D0-EC4A-8E94-57B69F390E87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E05587A9-A1BA-814F-9E7C-162B43AD0EDA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94D269D5-830A-9843-B41A-7569135128D5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905AC74-81FB-AA4E-B171-65277D30E210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BBEAD4E-BF43-5942-BED0-D3FA9042F6AF}"/>
              </a:ext>
            </a:extLst>
          </p:cNvPr>
          <p:cNvGrpSpPr/>
          <p:nvPr/>
        </p:nvGrpSpPr>
        <p:grpSpPr>
          <a:xfrm rot="12276952">
            <a:off x="9794716" y="4216407"/>
            <a:ext cx="670577" cy="554115"/>
            <a:chOff x="8615580" y="1621501"/>
            <a:chExt cx="803240" cy="727541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5BFCAD4-1E02-114E-B86C-0C48C4092591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2FDEA653-387C-BE49-BDCC-E360D8C59CDD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C8C71B4-2426-6F47-9421-716F7EFEAC2D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FE12918-C930-1242-B44F-CB10E3DB82D6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C676F60-8762-4946-8091-C66A53EF1480}"/>
              </a:ext>
            </a:extLst>
          </p:cNvPr>
          <p:cNvGrpSpPr/>
          <p:nvPr/>
        </p:nvGrpSpPr>
        <p:grpSpPr>
          <a:xfrm rot="2721049">
            <a:off x="8998359" y="4785005"/>
            <a:ext cx="670577" cy="554115"/>
            <a:chOff x="8615580" y="1621501"/>
            <a:chExt cx="803240" cy="727541"/>
          </a:xfrm>
        </p:grpSpPr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1EA28AA5-23F2-3743-86E6-F57B6BA664AB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873E1569-D69E-3948-B8C4-84016471CCCA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A166ACED-BB36-5D4E-8DC3-EE786D990DED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933AC55-56D0-A64D-AF90-FF4A64842540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F31983A0-12DD-A249-BD4D-B7D40976BBE2}"/>
              </a:ext>
            </a:extLst>
          </p:cNvPr>
          <p:cNvGrpSpPr/>
          <p:nvPr/>
        </p:nvGrpSpPr>
        <p:grpSpPr>
          <a:xfrm>
            <a:off x="10514403" y="4784882"/>
            <a:ext cx="670577" cy="554115"/>
            <a:chOff x="8615580" y="1621501"/>
            <a:chExt cx="803240" cy="727541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EC9207DE-EC0D-184A-AF14-86E4CE1D0409}"/>
                </a:ext>
              </a:extLst>
            </p:cNvPr>
            <p:cNvSpPr/>
            <p:nvPr/>
          </p:nvSpPr>
          <p:spPr>
            <a:xfrm>
              <a:off x="8830364" y="1794927"/>
              <a:ext cx="535071" cy="5541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D7450F13-988C-8C40-9673-CFF4486A942D}"/>
                </a:ext>
              </a:extLst>
            </p:cNvPr>
            <p:cNvSpPr/>
            <p:nvPr/>
          </p:nvSpPr>
          <p:spPr>
            <a:xfrm>
              <a:off x="8712975" y="1677106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3C2B01E-C0DD-C84B-8034-E003B2B87781}"/>
                </a:ext>
              </a:extLst>
            </p:cNvPr>
            <p:cNvSpPr/>
            <p:nvPr/>
          </p:nvSpPr>
          <p:spPr>
            <a:xfrm>
              <a:off x="8615580" y="2120010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D4C06F43-9958-5E40-A2BA-8586D6B31158}"/>
                </a:ext>
              </a:extLst>
            </p:cNvPr>
            <p:cNvSpPr/>
            <p:nvPr/>
          </p:nvSpPr>
          <p:spPr>
            <a:xfrm>
              <a:off x="9184042" y="1621501"/>
              <a:ext cx="234778" cy="229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B435E5A-1510-F14E-91CE-4B4801443497}"/>
              </a:ext>
            </a:extLst>
          </p:cNvPr>
          <p:cNvSpPr txBox="1"/>
          <p:nvPr/>
        </p:nvSpPr>
        <p:spPr>
          <a:xfrm>
            <a:off x="2537369" y="1525351"/>
            <a:ext cx="1372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Max 5 people/side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113F2F29-FF2D-2147-A954-6CB4B80422F4}"/>
              </a:ext>
            </a:extLst>
          </p:cNvPr>
          <p:cNvSpPr txBox="1"/>
          <p:nvPr/>
        </p:nvSpPr>
        <p:spPr>
          <a:xfrm>
            <a:off x="2557851" y="2323581"/>
            <a:ext cx="1372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Max 5 people/side</a:t>
            </a:r>
          </a:p>
        </p:txBody>
      </p:sp>
    </p:spTree>
    <p:extLst>
      <p:ext uri="{BB962C8B-B14F-4D97-AF65-F5344CB8AC3E}">
        <p14:creationId xmlns:p14="http://schemas.microsoft.com/office/powerpoint/2010/main" val="2230325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10534</TotalTime>
  <Words>47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hello@thecovejervisbay.com.au</dc:creator>
  <cp:lastModifiedBy>Manager The Cove</cp:lastModifiedBy>
  <cp:revision>4</cp:revision>
  <dcterms:created xsi:type="dcterms:W3CDTF">2021-10-21T22:35:12Z</dcterms:created>
  <dcterms:modified xsi:type="dcterms:W3CDTF">2023-01-18T22:24:33Z</dcterms:modified>
</cp:coreProperties>
</file>